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8" r:id="rId6"/>
  </p:sldIdLst>
  <p:sldSz cx="12192000" cy="6858000"/>
  <p:notesSz cx="6858000" cy="9144000"/>
  <p:defaultTextStyle>
    <a:defPPr>
      <a:defRPr lang="en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8A2042-B25E-498E-9D42-C0935B69A164}" v="10" dt="2025-10-15T05:26:28.6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4"/>
    <p:restoredTop sz="94658"/>
  </p:normalViewPr>
  <p:slideViewPr>
    <p:cSldViewPr snapToGrid="0" snapToObjects="1" showGuides="1">
      <p:cViewPr varScale="1">
        <p:scale>
          <a:sx n="105" d="100"/>
          <a:sy n="105" d="100"/>
        </p:scale>
        <p:origin x="76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356A70BA-3EE7-E791-301D-28CF6CFBF2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2091" b="12091"/>
          <a:stretch/>
        </p:blipFill>
        <p:spPr bwMode="auto">
          <a:xfrm>
            <a:off x="0" y="6538912"/>
            <a:ext cx="1219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8">
            <a:extLst>
              <a:ext uri="{FF2B5EF4-FFF2-40B4-BE49-F238E27FC236}">
                <a16:creationId xmlns:a16="http://schemas.microsoft.com/office/drawing/2014/main" id="{88B49E9A-627D-C38B-A82D-37056CF6E78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846263" y="3268663"/>
            <a:ext cx="6951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he-IL" altLang="en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27212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06887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L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C7313DD-965C-4293-6191-9485E826F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15FF6-104F-5942-B7E4-5B642140A519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E109BD1-D221-A067-8761-E2692F1E3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3891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93E6138-1075-B22F-8627-F4E96E735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5998-2B0D-E046-95E4-5B4EAB00ADD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82429C-D6ED-B4F2-E5B0-33EE94BF66E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45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8184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95B9B5A-AAD3-70A0-09FA-51FF8A26C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7C7E7-10EC-CD4A-860D-00E21729AAB7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F0CA32-AE6A-425B-E55F-B59E9D275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B9FADD-50BF-3A63-4222-81FB2AECC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BBECB-0655-BF41-9B4B-4B1837DA89AE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3230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250929-4EF7-A04A-06D5-4000A6524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88174-7501-1C4E-979A-5DCA8895A4C0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475D33-2611-6E40-BF5F-60CB977B8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4D1FCE8-2435-9DF9-1EA6-D3E990620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6AEBB-72EE-BC49-BCB1-55592ADA64EC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89382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B15E3-0DFD-CBD2-2F73-8D08AE670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DC940-26AC-1145-94BC-CFB30A0641FA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75D15-96DA-2E22-16D2-A113A89C6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696D0-ACEA-B814-7156-9E599C97B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004E6-FEBA-0845-A2ED-5D19242BD40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42627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11474-FA31-CB44-5F6A-04B01186F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11704-39CD-F54F-8A63-31CAA10B3697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7AAC5-BB11-BBB0-9950-2BEB9D97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0DCE9-CF2E-AF22-C1D4-3E5D8E308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C19A4-575C-FB45-8185-804145148122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40621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>
            <a:extLst>
              <a:ext uri="{FF2B5EF4-FFF2-40B4-BE49-F238E27FC236}">
                <a16:creationId xmlns:a16="http://schemas.microsoft.com/office/drawing/2014/main" id="{32BA5669-07BE-0814-7361-00A1FA51FC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2091" b="12091"/>
          <a:stretch/>
        </p:blipFill>
        <p:spPr bwMode="auto">
          <a:xfrm>
            <a:off x="0" y="6538912"/>
            <a:ext cx="1219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0497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1819"/>
            <a:ext cx="10515600" cy="36551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7E325-7F86-5C1D-AFB3-6EDA8772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15FF6-104F-5942-B7E4-5B642140A519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A4840-4B7E-F99A-2683-CBFF4A83A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3891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EE099-FCB7-F0C1-8AB3-CE8D1BF9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5998-2B0D-E046-95E4-5B4EAB00ADD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D4BEED3-CD37-36D6-0DD8-48D6709F70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45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492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>
            <a:extLst>
              <a:ext uri="{FF2B5EF4-FFF2-40B4-BE49-F238E27FC236}">
                <a16:creationId xmlns:a16="http://schemas.microsoft.com/office/drawing/2014/main" id="{32BA5669-07BE-0814-7361-00A1FA51FC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2091" b="12091"/>
          <a:stretch/>
        </p:blipFill>
        <p:spPr bwMode="auto">
          <a:xfrm>
            <a:off x="0" y="6538912"/>
            <a:ext cx="1219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0497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1819"/>
            <a:ext cx="10515600" cy="36551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7E325-7F86-5C1D-AFB3-6EDA8772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15FF6-104F-5942-B7E4-5B642140A519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A4840-4B7E-F99A-2683-CBFF4A83A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3891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EE099-FCB7-F0C1-8AB3-CE8D1BF9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5998-2B0D-E046-95E4-5B4EAB00ADD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A5ED9A-FE97-CCCE-80D1-8E662C98ED9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52630" y="0"/>
            <a:ext cx="7639370" cy="90908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205D26E-7063-8586-7DD3-E14AF6DEA39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1"/>
            <a:ext cx="7639370" cy="90908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F6D436A-21F4-0FD9-ACD0-9F66CAA8D8D3}"/>
              </a:ext>
            </a:extLst>
          </p:cNvPr>
          <p:cNvSpPr/>
          <p:nvPr userDrawn="1"/>
        </p:nvSpPr>
        <p:spPr>
          <a:xfrm>
            <a:off x="3716279" y="-5079"/>
            <a:ext cx="6783572" cy="914163"/>
          </a:xfrm>
          <a:prstGeom prst="rect">
            <a:avLst/>
          </a:prstGeom>
          <a:gradFill flip="none" rotWithShape="1">
            <a:gsLst>
              <a:gs pos="0">
                <a:srgbClr val="411969">
                  <a:alpha val="0"/>
                </a:srgbClr>
              </a:gs>
              <a:gs pos="78019">
                <a:srgbClr val="411969"/>
              </a:gs>
              <a:gs pos="24000">
                <a:srgbClr val="411969"/>
              </a:gs>
              <a:gs pos="52000">
                <a:srgbClr val="411969"/>
              </a:gs>
              <a:gs pos="100000">
                <a:srgbClr val="411969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07630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712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496DC-01D2-EB99-112A-D5EB09E27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97FDA-45B9-CF4B-9A7C-1207815C04D1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E0A1F-1841-CF00-40DD-33CAA69C7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F9370-803C-FD24-A454-578A395F0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3DEAD-744F-3249-A297-E464BD25CC63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163499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D18046-16FB-F04F-099B-D802AEA23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A3975-B512-DD4B-903A-41047E299910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9F3E31C-135B-7A09-607E-BF7478BD3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3F39E58-9F69-4DB8-8927-9DEA8B40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25897-8761-7245-A5A8-DFAEB687432F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8506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D218AF7-995D-AFC9-6E25-412DB0F69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E8C15-F378-6D4D-8BE3-D8DC38E4570C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3893733-0F46-527D-CCB5-B15D4C619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E27546-5BA9-5E7E-5BBA-8C1F5B6A6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3C262-859F-6045-BA11-528F138F8989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4182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FB57B76-3864-3E3E-2AD8-C06EE4B78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A0A9-1E16-D24B-B9E6-52243D37EC42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5B3CCE8-9135-908F-6E4E-036EBCA7F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73172D-8D86-6447-4947-BF85CB66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150E4-85A3-C248-8BD6-49715530FDCC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67583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7F8986E-9C88-4F04-92AD-11D7EEDC5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B8A14-952E-7A4B-84F0-B7D35855C289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1A05259-A262-A159-2352-72615A955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6358CB7-FBB4-66C6-7DD7-6F9F5280E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11757-EF6F-BE4D-985D-76870BE80ED8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7479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B870413-1839-D714-448E-C3B2720E88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IL"/>
              <a:t>Click to edit Master title style</a:t>
            </a:r>
            <a:endParaRPr lang="en-IL" altLang="en-IL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88EBD79-5FAC-09ED-044A-7D634EE3F1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IL"/>
              <a:t>Click to edit Master text styles</a:t>
            </a:r>
          </a:p>
          <a:p>
            <a:pPr lvl="1"/>
            <a:r>
              <a:rPr lang="en-US" altLang="en-IL"/>
              <a:t>Second level</a:t>
            </a:r>
          </a:p>
          <a:p>
            <a:pPr lvl="2"/>
            <a:r>
              <a:rPr lang="en-US" altLang="en-IL"/>
              <a:t>Third level</a:t>
            </a:r>
          </a:p>
          <a:p>
            <a:pPr lvl="3"/>
            <a:r>
              <a:rPr lang="en-US" altLang="en-IL"/>
              <a:t>Fourth level</a:t>
            </a:r>
          </a:p>
          <a:p>
            <a:pPr lvl="4"/>
            <a:r>
              <a:rPr lang="en-US" altLang="en-IL"/>
              <a:t>Fifth level</a:t>
            </a:r>
            <a:endParaRPr lang="en-IL" alt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9A3B8-ACF5-F1DB-D59B-CBA21ACF9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6A6121-1CBF-1D4C-A55B-79E56D31A9D5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79C1C-70D3-DC57-B74C-78010D963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D646C-D0D9-0907-6A85-142E23D26B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31835B-F393-AE4D-B05D-07B38F9517A0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63" r:id="rId3"/>
    <p:sldLayoutId id="2147483674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כותרת 1">
            <a:extLst>
              <a:ext uri="{FF2B5EF4-FFF2-40B4-BE49-F238E27FC236}">
                <a16:creationId xmlns:a16="http://schemas.microsoft.com/office/drawing/2014/main" id="{9923D9E3-B04E-6C09-30F7-A53E95FF9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9102" y="1778953"/>
            <a:ext cx="7772400" cy="217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IL" sz="4400" b="1" dirty="0">
                <a:latin typeface="Arial" panose="020B0604020202020204" pitchFamily="34" charset="0"/>
                <a:cs typeface="Arial" panose="020B0604020202020204" pitchFamily="34" charset="0"/>
              </a:rPr>
              <a:t>IHS 2026 Template</a:t>
            </a:r>
            <a:br>
              <a:rPr lang="en-US" altLang="en-IL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IL" sz="4400" b="1" dirty="0">
                <a:latin typeface="Arial" panose="020B0604020202020204" pitchFamily="34" charset="0"/>
                <a:cs typeface="Arial" panose="020B0604020202020204" pitchFamily="34" charset="0"/>
              </a:rPr>
              <a:t>Title 60 pt Bold</a:t>
            </a:r>
          </a:p>
        </p:txBody>
      </p:sp>
      <p:sp>
        <p:nvSpPr>
          <p:cNvPr id="4099" name="כותרת משנה 2">
            <a:extLst>
              <a:ext uri="{FF2B5EF4-FFF2-40B4-BE49-F238E27FC236}">
                <a16:creationId xmlns:a16="http://schemas.microsoft.com/office/drawing/2014/main" id="{0ADA2191-9A97-EA02-B259-AD8CA928B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902" y="3935032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IL" sz="3200" dirty="0">
                <a:latin typeface="Arial" panose="020B0604020202020204" pitchFamily="34" charset="0"/>
                <a:cs typeface="Arial" panose="020B0604020202020204" pitchFamily="34" charset="0"/>
              </a:rPr>
              <a:t>John Doe, MD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IL" sz="3200" dirty="0">
                <a:latin typeface="Arial" panose="020B0604020202020204" pitchFamily="34" charset="0"/>
                <a:cs typeface="Arial" panose="020B0604020202020204" pitchFamily="34" charset="0"/>
              </a:rPr>
              <a:t>Subtitle 32 pt Arial Bold Italics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he-IL" altLang="en-IL" sz="3200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3D31073-20A6-3829-3981-29BA9ACDEC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95275" y="5649468"/>
            <a:ext cx="11620500" cy="638175"/>
          </a:xfrm>
        </p:spPr>
        <p:txBody>
          <a:bodyPr/>
          <a:lstStyle/>
          <a:p>
            <a:pPr eaLnBrk="1" hangingPunct="1"/>
            <a:r>
              <a:rPr lang="en-US" altLang="en-IL" sz="1800" dirty="0">
                <a:latin typeface="Arial" panose="020B0604020202020204" pitchFamily="34" charset="0"/>
                <a:cs typeface="Arial" panose="020B0604020202020204" pitchFamily="34" charset="0"/>
              </a:rPr>
              <a:t>I, (insert name) DO NOT have a financial interest/arrangement or affiliation with one or more organizations that could be perceived as a real or apparent conflict of interest in the context of the subject of this presentation.</a:t>
            </a:r>
            <a:endParaRPr lang="he-IL" altLang="en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1">
            <a:extLst>
              <a:ext uri="{FF2B5EF4-FFF2-40B4-BE49-F238E27FC236}">
                <a16:creationId xmlns:a16="http://schemas.microsoft.com/office/drawing/2014/main" id="{A5645449-9BF8-47C3-D2B2-DCEC56C801F7}"/>
              </a:ext>
            </a:extLst>
          </p:cNvPr>
          <p:cNvSpPr txBox="1">
            <a:spLocks/>
          </p:cNvSpPr>
          <p:nvPr/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i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Blue text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can be used as a highlight color</a:t>
            </a:r>
            <a:b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No text shadows on any text</a:t>
            </a:r>
            <a:b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Italics are better to emphasize words rather than underline</a:t>
            </a:r>
            <a:b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Line spacing should be 1 Line with 0.3 before each paragraph</a:t>
            </a:r>
            <a:b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Set the slide transition to wipe right</a:t>
            </a:r>
            <a:b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Remove unnecessary animations 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including slides timing</a:t>
            </a:r>
            <a:b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Presentations should be in 16:9 ratio</a:t>
            </a:r>
            <a:b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Presentation is limited to 5 slides only</a:t>
            </a:r>
            <a:endParaRPr lang="he-IL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e31d4d8-06b5-4505-a820-a7103a1ca19f" xsi:nil="true"/>
    <lcf76f155ced4ddcb4097134ff3c332f xmlns="16856ef3-ef85-4f1a-9728-e9a289e9bdc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6758C3E78985E54AB9F7D807D83724D0" ma:contentTypeVersion="13" ma:contentTypeDescription="צור מסמך חדש." ma:contentTypeScope="" ma:versionID="9f2820091a09cc7ee83a2674fe916271">
  <xsd:schema xmlns:xsd="http://www.w3.org/2001/XMLSchema" xmlns:xs="http://www.w3.org/2001/XMLSchema" xmlns:p="http://schemas.microsoft.com/office/2006/metadata/properties" xmlns:ns2="16856ef3-ef85-4f1a-9728-e9a289e9bdce" xmlns:ns3="ce31d4d8-06b5-4505-a820-a7103a1ca19f" targetNamespace="http://schemas.microsoft.com/office/2006/metadata/properties" ma:root="true" ma:fieldsID="743398ed5f2d88c382466c9bcde0e9ff" ns2:_="" ns3:_="">
    <xsd:import namespace="16856ef3-ef85-4f1a-9728-e9a289e9bdce"/>
    <xsd:import namespace="ce31d4d8-06b5-4505-a820-a7103a1ca1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856ef3-ef85-4f1a-9728-e9a289e9bd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תגיות תמונה" ma:readOnly="false" ma:fieldId="{5cf76f15-5ced-4ddc-b409-7134ff3c332f}" ma:taxonomyMulti="true" ma:sspId="bbf3bc59-301f-488e-aaa6-ab961b7c14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31d4d8-06b5-4505-a820-a7103a1ca19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58a2a3e-a464-488f-bdb6-15cc1ff2ebf7}" ma:internalName="TaxCatchAll" ma:showField="CatchAllData" ma:web="ce31d4d8-06b5-4505-a820-a7103a1ca1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0339AF-F7AB-4F89-80C2-BD8EF88C1A31}">
  <ds:schemaRefs>
    <ds:schemaRef ds:uri="http://schemas.microsoft.com/office/2006/metadata/properties"/>
    <ds:schemaRef ds:uri="http://schemas.microsoft.com/office/infopath/2007/PartnerControls"/>
    <ds:schemaRef ds:uri="ce31d4d8-06b5-4505-a820-a7103a1ca19f"/>
    <ds:schemaRef ds:uri="16856ef3-ef85-4f1a-9728-e9a289e9bdce"/>
  </ds:schemaRefs>
</ds:datastoreItem>
</file>

<file path=customXml/itemProps2.xml><?xml version="1.0" encoding="utf-8"?>
<ds:datastoreItem xmlns:ds="http://schemas.openxmlformats.org/officeDocument/2006/customXml" ds:itemID="{5ED7212A-BFA3-4D49-9D67-528534D6B668}"/>
</file>

<file path=customXml/itemProps3.xml><?xml version="1.0" encoding="utf-8"?>
<ds:datastoreItem xmlns:ds="http://schemas.openxmlformats.org/officeDocument/2006/customXml" ds:itemID="{95831B77-1FE1-43B2-A233-FEDE8AF204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1788</TotalTime>
  <Words>129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I, (insert name) DO NOT have a financial interest/arrangement or affiliation with one or more organizations that could be perceived as a real or apparent conflict of interest in the context of the subject of this presentation.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Yuval Karta</dc:creator>
  <cp:lastModifiedBy>Vasilisa Kolomensky</cp:lastModifiedBy>
  <cp:revision>8</cp:revision>
  <dcterms:created xsi:type="dcterms:W3CDTF">2021-12-20T10:46:22Z</dcterms:created>
  <dcterms:modified xsi:type="dcterms:W3CDTF">2026-06-17T07:04:38Z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0x0101006758C3E78985E54AB9F7D807D83724D0</vt:lpwstr>
  </property>
  <property fmtid="{D5CDD505-2E9C-101B-9397-08002B2CF9AE}" pid="3" name="MediaServiceImageTags">
    <vt:lpwstr/>
  </property>
</Properties>
</file>