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E7D"/>
    <a:srgbClr val="1D3A52"/>
    <a:srgbClr val="264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A5F67B0-881A-49F7-A055-B648AEF99C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450678"/>
          </a:xfrm>
          <a:prstGeom prst="rect">
            <a:avLst/>
          </a:prstGeom>
        </p:spPr>
      </p:pic>
      <p:pic>
        <p:nvPicPr>
          <p:cNvPr id="23" name="Picture 22" descr="Water droplets on a blue background&#10;&#10;Description automatically generated with medium confidence">
            <a:extLst>
              <a:ext uri="{FF2B5EF4-FFF2-40B4-BE49-F238E27FC236}">
                <a16:creationId xmlns:a16="http://schemas.microsoft.com/office/drawing/2014/main" id="{91D97B13-DD4F-4235-B386-B204392537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94676"/>
          <a:stretch/>
        </p:blipFill>
        <p:spPr>
          <a:xfrm>
            <a:off x="0" y="6492875"/>
            <a:ext cx="12192000" cy="365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1715A-655D-DC41-A567-A588AF24F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DC81B-CC4E-ED44-89A0-5B65590A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742E9-ED98-1E4A-8BEC-5FD9B01A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40EC1-4C2D-D643-9874-5A63425D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7CCC-E844-CA49-847D-C11FD4F4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B459AC-F140-4FAB-BB46-E36C3C906724}"/>
              </a:ext>
            </a:extLst>
          </p:cNvPr>
          <p:cNvSpPr txBox="1"/>
          <p:nvPr userDrawn="1"/>
        </p:nvSpPr>
        <p:spPr>
          <a:xfrm>
            <a:off x="1846194" y="3269182"/>
            <a:ext cx="6952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246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5DC5-6B45-2C40-82A3-742171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34B2C-FCEF-0A4E-8FCF-9B4863F3E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6942-5587-4E4F-AEDB-F3EBA49AF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0C13-E6C0-4648-9B30-DE959F2D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C7EC4-0264-184A-8C4C-1D20CF9D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608A-3829-694A-BCA1-EB2244B1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34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CE42-F8F8-0745-A47F-35092FB9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85637-A629-8F49-A7D8-781FE3A98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B95E-BF6F-E74A-AAD6-9513E151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CA0E5-CFF1-6145-A248-3A0EBBF8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0DE10-F8A0-9741-AAD7-349CFFCE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965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D1B2E-E95E-9B44-A5A9-3600CBAB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8360A-F651-1248-ABD8-A54C8AEA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166A7-D9B3-3046-8D11-505936A5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B2A99-5441-9747-80B4-DB694CC0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38D17-9FDB-F149-B186-E2A2C4FF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1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5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35DE-DC0A-7D47-B033-1B137FC4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F7F5-41E4-F549-AC74-0A3E34F0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6A9E-220A-C94D-90F8-6261C0AA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8EF6-98D7-3247-A87A-2EFA27EE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B66C1-973F-7447-984A-94F8BE35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559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63F5-2B1F-EF4A-B0B1-DF2CB3EB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79DA-6C1A-BA4E-9E54-E5295493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1AE9-6D1A-B24D-A9B2-F51FE6C3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923C1-B125-5340-845B-60B223C6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E13DF-C583-A44E-8D68-7263E1B4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449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4081-F407-B540-84B4-58EDC95F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61BA-DBFF-144C-BCFF-F21E28E7E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A6BCB-D022-5547-9F7E-03052BA0D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49C63-A294-7D46-B6CF-8B2C011F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0BAD6-26AC-C644-BE67-E22E0B81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6A31E-A7F8-C840-904D-9178F088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0407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D958-E493-8441-BC32-E14FE11B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8256-9B9D-D245-9494-21477B25D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EAD76-D994-8C43-B402-D1ADDEF5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099F8-419F-CA41-A7F1-5797CB4F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E66F0-7024-5346-8CFD-89CF413DC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34DB0-E7C6-304B-A745-EC11B212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8C050-11CB-3242-8D47-67404C78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C1C78-C818-E946-82D8-4F6D2F55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00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92C3-5EA5-C04D-BCDA-906571EF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6B0E7-4F33-CF40-9BBC-9FCEFBE0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930CE-4D74-8A4B-BCCD-AACF7CCF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9921D-4A11-314F-BAAA-8C91E255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46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93138-E0AF-CE40-8AA6-65E8C6A1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6C252-5882-D140-A130-5B7A42BA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8C6C-1F63-8547-9E97-BF1B795F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18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FDBB4-9B72-ED43-AB77-EE2EA049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E801-7795-EF44-9530-991D7D53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9FEE-CAEE-FB42-A88B-65BE8494A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6AB5-D7EA-3A43-BE46-F3E908C4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07F73-DE97-C34B-8306-20B30ECB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B5305-3DF4-3245-9817-FA321B00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5615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BEF51-2481-D446-AD35-22F4FC2F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DFEB7-939B-1846-9977-D15908FCC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1806D-3343-7648-A914-430D3655E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9F18-F7F3-FE46-A1F5-262AAFB41210}" type="datetimeFigureOut">
              <a:rPr lang="en-IL" smtClean="0"/>
              <a:t>09/14/2022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1583-6628-EF44-AD7D-CF84EC85C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E30D-46C3-7145-B86F-C93A9C745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991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">
            <a:extLst>
              <a:ext uri="{FF2B5EF4-FFF2-40B4-BE49-F238E27FC236}">
                <a16:creationId xmlns:a16="http://schemas.microsoft.com/office/drawing/2014/main" id="{96F37219-2C86-8C4A-8C38-48441CA72620}"/>
              </a:ext>
            </a:extLst>
          </p:cNvPr>
          <p:cNvSpPr txBox="1">
            <a:spLocks/>
          </p:cNvSpPr>
          <p:nvPr/>
        </p:nvSpPr>
        <p:spPr>
          <a:xfrm>
            <a:off x="2115207" y="1994540"/>
            <a:ext cx="7772400" cy="217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IHS 2022 Template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 60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Bold</a:t>
            </a:r>
          </a:p>
        </p:txBody>
      </p:sp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CA19375D-3AB2-8240-8182-8E747A3D3313}"/>
              </a:ext>
            </a:extLst>
          </p:cNvPr>
          <p:cNvSpPr txBox="1">
            <a:spLocks/>
          </p:cNvSpPr>
          <p:nvPr/>
        </p:nvSpPr>
        <p:spPr>
          <a:xfrm>
            <a:off x="2801007" y="4383673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John Doe, MD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Subtitle 32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Arial Bold Italics</a:t>
            </a:r>
          </a:p>
          <a:p>
            <a:pPr marL="0" indent="0" algn="ctr"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69978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0C84ABBF-04FB-9943-A5AE-0FAAAE3A4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888" y="2219142"/>
            <a:ext cx="9412224" cy="318519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3426DA62-7695-D74E-BFA4-454ADDA6D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368" y="2406712"/>
            <a:ext cx="10577264" cy="284613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text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Italics are better to emphasize words rather than underline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including slides timing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should be in 16:9 ratio and Movies should be in WMV / MP4 format.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133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I, (insert name) DO NOT have a financial interest/arrangement or affiliation with one or more organizations that could be perceived as a real or apparent conflict of interest in the context of the subject of this presentation. </vt:lpstr>
      <vt:lpstr>Blue text can be used as a highlight color No text shadows on any text Italics are better to emphasize words rather than underline Line spacing should be 1 Line with 0.3 before each paragraph Set the slide transition to wipe right Remove unnecessary animations including slides timing Presentations should be in 16:9 ratio and Movies should be in WMV / MP4 format.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Yuval Karta</dc:creator>
  <cp:lastModifiedBy>Anat Regev</cp:lastModifiedBy>
  <cp:revision>3</cp:revision>
  <dcterms:created xsi:type="dcterms:W3CDTF">2021-12-20T10:46:22Z</dcterms:created>
  <dcterms:modified xsi:type="dcterms:W3CDTF">2022-09-14T14:32:56Z</dcterms:modified>
</cp:coreProperties>
</file>