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CA8CA4-B5BC-B64C-B00B-DB1867B12DF3}" v="5" dt="2024-12-23T15:31:14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 varScale="1">
        <p:scale>
          <a:sx n="64" d="100"/>
          <a:sy n="64" d="100"/>
        </p:scale>
        <p:origin x="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1CD0EDA3-7638-D07E-2E8F-C2181F644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0"/>
            <a:ext cx="12192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84EF036-F86A-AF48-89BD-4357869E29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 t="4365" b="4365"/>
          <a:stretch/>
        </p:blipFill>
        <p:spPr bwMode="auto">
          <a:xfrm>
            <a:off x="0" y="6538912"/>
            <a:ext cx="1219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6983EFE5-C03B-80AE-20E5-F2A89C6B40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46263" y="3268663"/>
            <a:ext cx="695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he-IL" altLang="en-I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D531D8-977A-F6B2-5BBF-8368CD5EE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721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D6565F6-F33D-BB19-03CA-C7D78FA60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688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L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D59C6AE-96C4-BEEB-0BFF-BA8DBAC5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891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15FF6-104F-5942-B7E4-5B642140A519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F3490D9-BDAB-5A14-86DD-EF37ECB9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891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6050311-5F82-1547-2563-67B39F64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891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5998-2B0D-E046-95E4-5B4EAB00ADD7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8773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4CB587-C1EB-C7AB-D810-FFE45D93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7356-C6B5-104C-84F4-CAD9F6150998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301497-9F9E-3992-F883-2E7D81B1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15C3E4-3349-EBBD-6526-569AD491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3469-B211-E840-8041-1FAC5E0B8AC7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6740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29352-5049-525F-8370-6B7964AB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9B4A1-756E-934E-9E32-16593B0E7E47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353E6-340A-9768-29A5-E45117C5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AE5EF-D87E-4BB5-EFA0-93647242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C6F4-4CBD-7F46-A390-2500DED41BB7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171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21C5B-2991-4284-692E-ED27B966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2D22-FC2B-4F4F-9E98-DD5630EEFEE4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57C59-500E-22DD-23E0-07A81B52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C1B97-08F9-87E8-904C-C55DAC4D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3227-9FE9-584A-B948-B1983AF85982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8021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5FF4A3-2FB8-CB9B-80BA-FF5D658707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 t="4365" b="4365"/>
          <a:stretch/>
        </p:blipFill>
        <p:spPr bwMode="auto">
          <a:xfrm>
            <a:off x="0" y="6538912"/>
            <a:ext cx="1219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E995CC-8183-E24D-A9DA-7310C711F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"/>
            <a:ext cx="12192000" cy="10541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C572CC2-49BB-7211-235F-D646A81B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97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43C12C0-F806-A374-64BD-5E92C573E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1819"/>
            <a:ext cx="10515600" cy="36551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F93148B-3AFC-AA3A-3D8A-E6555B66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891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15FF6-104F-5942-B7E4-5B642140A519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6631B42-9C77-4268-314E-24F39D04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891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29B558-5A7C-A877-DF3C-832CBD66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891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5998-2B0D-E046-95E4-5B4EAB00ADD7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37148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7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6BC51-52C9-6654-916D-5776514A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D621-7AA1-A649-805A-64A1BD92C58A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278D-8304-375E-C79F-3559340E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21463-ADFA-5257-A8F6-FF08ED09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B137-90C7-8745-B668-04EDF13EBD73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7779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E2839B-D72C-A73E-5243-291E8D40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E2F46-EB3C-4C40-90C7-32AED491A00D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A58EBA-F4AF-AF36-A850-41A99BC9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EC3BE7-8DD9-77D8-BFCB-FA4B3AA2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9F9F-FCE1-D249-81D9-84CA3DAF468D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0344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AD747E-2579-0629-4149-3DB03F88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D9EA-AF25-1041-8DBB-BCE1A94E5192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E848F8-96A5-E8CB-33B8-D6FE8AF8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63312C-140A-6F58-9265-207C666C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F829E-BA38-094A-9A2E-DE6886C4977D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2328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C4C969-CC3B-DDAC-68AF-AA914F71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10B1-3D50-C24B-9A20-FCF27528FE63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ABED80-E267-995D-A545-E15B928A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B0B711-206C-6711-03FF-6B6DFBD4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3AD7-04BC-F843-83FE-1084B54A4D4E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606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436188-DC3B-1FEC-F5A8-581BEE70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78A2-9B74-E049-A848-75A54AB98530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9037FB-E486-BCB7-48D6-8E69E35D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142185-1D64-16EC-C165-35D6A5E1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CE75-FB88-B74E-9831-B6AF9870D2F6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913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28F8D3-F752-8C6C-2B8F-CE9526D8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FF9F-C211-2F47-B128-C97978C6272B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A1AF10-4BF4-6990-C6FB-9176F7E8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2098D5-F06B-973E-471E-07FEBD82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9749-CA0F-F54C-87BA-98E6BAD798A0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853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01FF11-8447-DB16-EF14-F4C8FE55A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L"/>
              <a:t>Click to edit Master title style</a:t>
            </a:r>
            <a:endParaRPr lang="en-IL" altLang="en-I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1391083-2D76-1470-9645-C119C6F3E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L"/>
              <a:t>Click to edit Master text styles</a:t>
            </a:r>
          </a:p>
          <a:p>
            <a:pPr lvl="1"/>
            <a:r>
              <a:rPr lang="en-US" altLang="en-IL"/>
              <a:t>Second level</a:t>
            </a:r>
          </a:p>
          <a:p>
            <a:pPr lvl="2"/>
            <a:r>
              <a:rPr lang="en-US" altLang="en-IL"/>
              <a:t>Third level</a:t>
            </a:r>
          </a:p>
          <a:p>
            <a:pPr lvl="3"/>
            <a:r>
              <a:rPr lang="en-US" altLang="en-IL"/>
              <a:t>Fourth level</a:t>
            </a:r>
          </a:p>
          <a:p>
            <a:pPr lvl="4"/>
            <a:r>
              <a:rPr lang="en-US" altLang="en-IL"/>
              <a:t>Fifth level</a:t>
            </a:r>
            <a:endParaRPr lang="en-IL" alt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03A5-9DEE-D0D1-1814-786D4F708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CF2898-87D5-A240-86DE-13AF39981199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9C880-7C1A-D190-9CF3-176C761BF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6FF1B-B0F4-3F65-0F07-DDF22B770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9CF84C-7F66-B648-92C3-177B4A436969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88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>
            <a:extLst>
              <a:ext uri="{FF2B5EF4-FFF2-40B4-BE49-F238E27FC236}">
                <a16:creationId xmlns:a16="http://schemas.microsoft.com/office/drawing/2014/main" id="{F422B4EC-C540-0DAD-D717-1072FDF6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1450975"/>
            <a:ext cx="7772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IL" sz="4400" b="1" dirty="0">
                <a:latin typeface="Arial" panose="020B0604020202020204" pitchFamily="34" charset="0"/>
                <a:cs typeface="Arial" panose="020B0604020202020204" pitchFamily="34" charset="0"/>
              </a:rPr>
              <a:t>IHS 202</a:t>
            </a:r>
            <a:r>
              <a:rPr lang="he-IL" altLang="en-IL" sz="44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IL" sz="4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IL" sz="4400" b="1" dirty="0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br>
              <a:rPr lang="en-US" altLang="en-IL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IL" sz="4400" b="1" dirty="0">
                <a:latin typeface="Arial" panose="020B0604020202020204" pitchFamily="34" charset="0"/>
                <a:cs typeface="Arial" panose="020B0604020202020204" pitchFamily="34" charset="0"/>
              </a:rPr>
              <a:t>Title 60 pt Bold</a:t>
            </a:r>
          </a:p>
        </p:txBody>
      </p:sp>
      <p:sp>
        <p:nvSpPr>
          <p:cNvPr id="4099" name="כותרת משנה 2">
            <a:extLst>
              <a:ext uri="{FF2B5EF4-FFF2-40B4-BE49-F238E27FC236}">
                <a16:creationId xmlns:a16="http://schemas.microsoft.com/office/drawing/2014/main" id="{0C03AE07-568A-6980-4E55-FC5943580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3840163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IL" sz="3200">
                <a:latin typeface="Arial" panose="020B0604020202020204" pitchFamily="34" charset="0"/>
                <a:cs typeface="Arial" panose="020B0604020202020204" pitchFamily="34" charset="0"/>
              </a:rPr>
              <a:t>John Doe, MD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IL" sz="3200">
                <a:latin typeface="Arial" panose="020B0604020202020204" pitchFamily="34" charset="0"/>
                <a:cs typeface="Arial" panose="020B0604020202020204" pitchFamily="34" charset="0"/>
              </a:rPr>
              <a:t>Subtitle 32 pt Arial Bold Italics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he-IL" altLang="en-IL" sz="3200"/>
          </a:p>
        </p:txBody>
      </p:sp>
      <p:sp>
        <p:nvSpPr>
          <p:cNvPr id="4100" name="כותרת 1">
            <a:extLst>
              <a:ext uri="{FF2B5EF4-FFF2-40B4-BE49-F238E27FC236}">
                <a16:creationId xmlns:a16="http://schemas.microsoft.com/office/drawing/2014/main" id="{61E77BC1-BCFE-60AA-1884-42D67F2B65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5275" y="5695950"/>
            <a:ext cx="11620500" cy="638175"/>
          </a:xfrm>
        </p:spPr>
        <p:txBody>
          <a:bodyPr/>
          <a:lstStyle/>
          <a:p>
            <a:pPr eaLnBrk="1" hangingPunct="1"/>
            <a:r>
              <a:rPr lang="en-US" altLang="en-IL" sz="1800">
                <a:latin typeface="Arial" panose="020B0604020202020204" pitchFamily="34" charset="0"/>
                <a:cs typeface="Arial" panose="020B0604020202020204" pitchFamily="34" charset="0"/>
              </a:rPr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  <a:endParaRPr lang="he-IL" altLang="en-I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187405C8-96A1-C1DF-5F0B-53D37C3C58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text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used as a highlight color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text shadows on any text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Italics are better to emphasize words rather than underline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 spacing should be 1 Line with 0.3 before each paragraph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the slide transition to wipe right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Remove unnecessary animations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including slides timing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Presentations should be in 16:9 ratio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Presentation is limited to 5 slides only</a:t>
            </a:r>
            <a:endParaRPr lang="he-IL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130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I, (insert name) DO NOT have a financial interest/arrangement or affiliation with one or more organizations that could be perceived as a real or apparent conflict of interest in the context of the subject of this presentation.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Yuval Karta</dc:creator>
  <cp:lastModifiedBy>Adi Novak</cp:lastModifiedBy>
  <cp:revision>8</cp:revision>
  <dcterms:created xsi:type="dcterms:W3CDTF">2021-12-20T10:46:22Z</dcterms:created>
  <dcterms:modified xsi:type="dcterms:W3CDTF">2024-12-30T12:53:15Z</dcterms:modified>
</cp:coreProperties>
</file>