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2D835-0B07-4340-82EA-41E3E095CA43}" v="23" dt="2024-12-23T15:29:54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4"/>
    <p:restoredTop sz="94658"/>
  </p:normalViewPr>
  <p:slideViewPr>
    <p:cSldViewPr snapToGrid="0" snapToObjects="1" showGuides="1">
      <p:cViewPr varScale="1">
        <p:scale>
          <a:sx n="64" d="100"/>
          <a:sy n="64" d="100"/>
        </p:scale>
        <p:origin x="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82009A0-E53D-50F5-987A-84B8F1A01A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0"/>
            <a:ext cx="12192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56A70BA-3EE7-E791-301D-28CF6CFBF2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 t="4365" b="4365"/>
          <a:stretch/>
        </p:blipFill>
        <p:spPr bwMode="auto">
          <a:xfrm>
            <a:off x="0" y="6538912"/>
            <a:ext cx="1219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88B49E9A-627D-C38B-A82D-37056CF6E7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46263" y="3268663"/>
            <a:ext cx="695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he-IL" altLang="en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721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688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L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7313DD-965C-4293-6191-9485E826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891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15FF6-104F-5942-B7E4-5B642140A519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E109BD1-D221-A067-8761-E2692F1E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891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93E6138-1075-B22F-8627-F4E96E73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891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5998-2B0D-E046-95E4-5B4EAB00ADD7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081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250929-4EF7-A04A-06D5-4000A652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8174-7501-1C4E-979A-5DCA8895A4C0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475D33-2611-6E40-BF5F-60CB977B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D1FCE8-2435-9DF9-1EA6-D3E99062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AEBB-72EE-BC49-BCB1-55592ADA64EC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8938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B15E3-0DFD-CBD2-2F73-8D08AE67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C940-26AC-1145-94BC-CFB30A0641FA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5D15-96DA-2E22-16D2-A113A89C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96D0-ACEA-B814-7156-9E599C97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04E6-FEBA-0845-A2ED-5D19242BD407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4262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11474-FA31-CB44-5F6A-04B01186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1704-39CD-F54F-8A63-31CAA10B3697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7AAC5-BB11-BBB0-9950-2BEB9D97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0DCE9-CF2E-AF22-C1D4-3E5D8E30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19A4-575C-FB45-8185-804145148122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0621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FE0A784C-8908-FF04-AC95-EFB56D0D9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t="4365" b="4365"/>
          <a:stretch/>
        </p:blipFill>
        <p:spPr bwMode="auto">
          <a:xfrm>
            <a:off x="0" y="6538912"/>
            <a:ext cx="1219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95C8A7-332E-6AE4-26B9-2F30994F0C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"/>
            <a:ext cx="121920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497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1819"/>
            <a:ext cx="10515600" cy="36551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E325-7F86-5C1D-AFB3-6EDA8772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891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15FF6-104F-5942-B7E4-5B642140A519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4840-4B7E-F99A-2683-CBFF4A83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891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EE099-FCB7-F0C1-8AB3-CE8D1BF9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891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5998-2B0D-E046-95E4-5B4EAB00ADD7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0763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12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496DC-01D2-EB99-112A-D5EB09E2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97FDA-45B9-CF4B-9A7C-1207815C04D1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E0A1F-1841-CF00-40DD-33CAA69C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F9370-803C-FD24-A454-578A395F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DEAD-744F-3249-A297-E464BD25CC63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634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D18046-16FB-F04F-099B-D802AEA2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3975-B512-DD4B-903A-41047E299910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F3E31C-135B-7A09-607E-BF7478BD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F39E58-9F69-4DB8-8927-9DEA8B40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25897-8761-7245-A5A8-DFAEB687432F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8506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218AF7-995D-AFC9-6E25-412DB0F6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8C15-F378-6D4D-8BE3-D8DC38E4570C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893733-0F46-527D-CCB5-B15D4C61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E27546-5BA9-5E7E-5BBA-8C1F5B6A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C262-859F-6045-BA11-528F138F8989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4182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B57B76-3864-3E3E-2AD8-C06EE4B7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A0A9-1E16-D24B-B9E6-52243D37EC42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B3CCE8-9135-908F-6E4E-036EBCA7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73172D-8D86-6447-4947-BF85CB66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50E4-85A3-C248-8BD6-49715530FDCC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758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F8986E-9C88-4F04-92AD-11D7EEDC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8A14-952E-7A4B-84F0-B7D35855C289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A05259-A262-A159-2352-72615A95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358CB7-FBB4-66C6-7DD7-6F9F5280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1757-EF6F-BE4D-985D-76870BE80ED8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479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5B9B5A-AAD3-70A0-09FA-51FF8A26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C7E7-10EC-CD4A-860D-00E21729AAB7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F0CA32-AE6A-425B-E55F-B59E9D27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9FADD-50BF-3A63-4222-81FB2AEC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BECB-0655-BF41-9B4B-4B1837DA89AE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323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B870413-1839-D714-448E-C3B2720E8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/>
              <a:t>Click to edit Master title style</a:t>
            </a:r>
            <a:endParaRPr lang="en-IL" altLang="en-I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8EBD79-5FAC-09ED-044A-7D634EE3F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/>
              <a:t>Click to edit Master text styles</a:t>
            </a:r>
          </a:p>
          <a:p>
            <a:pPr lvl="1"/>
            <a:r>
              <a:rPr lang="en-US" altLang="en-IL"/>
              <a:t>Second level</a:t>
            </a:r>
          </a:p>
          <a:p>
            <a:pPr lvl="2"/>
            <a:r>
              <a:rPr lang="en-US" altLang="en-IL"/>
              <a:t>Third level</a:t>
            </a:r>
          </a:p>
          <a:p>
            <a:pPr lvl="3"/>
            <a:r>
              <a:rPr lang="en-US" altLang="en-IL"/>
              <a:t>Fourth level</a:t>
            </a:r>
          </a:p>
          <a:p>
            <a:pPr lvl="4"/>
            <a:r>
              <a:rPr lang="en-US" altLang="en-IL"/>
              <a:t>Fifth level</a:t>
            </a:r>
            <a:endParaRPr lang="en-IL" alt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A3B8-ACF5-F1DB-D59B-CBA21ACF9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6A6121-1CBF-1D4C-A55B-79E56D31A9D5}" type="datetimeFigureOut">
              <a:rPr lang="en-IL"/>
              <a:pPr>
                <a:defRPr/>
              </a:pPr>
              <a:t>30/12/2024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79C1C-70D3-DC57-B74C-78010D963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D646C-D0D9-0907-6A85-142E23D26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31835B-F393-AE4D-B05D-07B38F9517A0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>
            <a:extLst>
              <a:ext uri="{FF2B5EF4-FFF2-40B4-BE49-F238E27FC236}">
                <a16:creationId xmlns:a16="http://schemas.microsoft.com/office/drawing/2014/main" id="{9923D9E3-B04E-6C09-30F7-A53E95FF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1993900"/>
            <a:ext cx="7772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IL" sz="4400" b="1" dirty="0">
                <a:latin typeface="Arial" panose="020B0604020202020204" pitchFamily="34" charset="0"/>
                <a:cs typeface="Arial" panose="020B0604020202020204" pitchFamily="34" charset="0"/>
              </a:rPr>
              <a:t>IHS 202</a:t>
            </a:r>
            <a:r>
              <a:rPr lang="he-IL" altLang="en-IL" sz="4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IL" sz="4400" b="1" dirty="0">
                <a:latin typeface="Arial" panose="020B0604020202020204" pitchFamily="34" charset="0"/>
                <a:cs typeface="Arial" panose="020B0604020202020204" pitchFamily="34" charset="0"/>
              </a:rPr>
              <a:t> Template</a:t>
            </a:r>
            <a:br>
              <a:rPr lang="en-US" altLang="en-IL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IL" sz="4400" b="1" dirty="0">
                <a:latin typeface="Arial" panose="020B0604020202020204" pitchFamily="34" charset="0"/>
                <a:cs typeface="Arial" panose="020B0604020202020204" pitchFamily="34" charset="0"/>
              </a:rPr>
              <a:t>Title 60 pt Bold</a:t>
            </a:r>
          </a:p>
        </p:txBody>
      </p:sp>
      <p:sp>
        <p:nvSpPr>
          <p:cNvPr id="4099" name="כותרת משנה 2">
            <a:extLst>
              <a:ext uri="{FF2B5EF4-FFF2-40B4-BE49-F238E27FC236}">
                <a16:creationId xmlns:a16="http://schemas.microsoft.com/office/drawing/2014/main" id="{0ADA2191-9A97-EA02-B259-AD8CA928B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4383088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IL" sz="3200">
                <a:latin typeface="Arial" panose="020B0604020202020204" pitchFamily="34" charset="0"/>
                <a:cs typeface="Arial" panose="020B0604020202020204" pitchFamily="34" charset="0"/>
              </a:rPr>
              <a:t>John Doe, MD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IL" sz="3200">
                <a:latin typeface="Arial" panose="020B0604020202020204" pitchFamily="34" charset="0"/>
                <a:cs typeface="Arial" panose="020B0604020202020204" pitchFamily="34" charset="0"/>
              </a:rPr>
              <a:t>Subtitle 32 pt Arial Bold Italics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he-IL" altLang="en-IL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>
            <a:extLst>
              <a:ext uri="{FF2B5EF4-FFF2-40B4-BE49-F238E27FC236}">
                <a16:creationId xmlns:a16="http://schemas.microsoft.com/office/drawing/2014/main" id="{CB2C50F8-43EE-BD54-3B57-B0FFFE11A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altLang="en-IL" sz="2800" dirty="0">
                <a:latin typeface="Arial" panose="020B0604020202020204" pitchFamily="34" charset="0"/>
                <a:cs typeface="Arial" panose="020B0604020202020204" pitchFamily="34" charset="0"/>
              </a:rPr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  <a:br>
              <a:rPr lang="en-US" altLang="en-I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altLang="en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1B6A9A62-9B2E-BB8B-EDE6-3683F2CD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text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Italics are better to emphasize words rather than underline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Remove unnecessary animations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including slides timing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Presentations should be in 16:9 ratio and Movies should be in WMV / MP4 format.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134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I, (insert name) DO NOT have a financial interest/arrangement or affiliation with one or more organizations that could be perceived as a real or apparent conflict of interest in the context of the subject of this presentation. </vt:lpstr>
      <vt:lpstr>Blue text can be used as a highlight color No text shadows on any text Italics are better to emphasize words rather than underline Line spacing should be 1 Line with 0.3 before each paragraph Set the slide transition to wipe right Remove unnecessary animations including slides timing Presentations should be in 16:9 ratio and Movies should be in WMV / MP4 format.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Yuval Karta</dc:creator>
  <cp:lastModifiedBy>Adi Novak</cp:lastModifiedBy>
  <cp:revision>6</cp:revision>
  <dcterms:created xsi:type="dcterms:W3CDTF">2021-12-20T10:46:22Z</dcterms:created>
  <dcterms:modified xsi:type="dcterms:W3CDTF">2024-12-30T12:52:08Z</dcterms:modified>
</cp:coreProperties>
</file>